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0693400" cy="7556500"/>
  <p:notesSz cx="7556500" cy="10693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49494"/>
            <a:ext cx="10693400" cy="72575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37645"/>
            <a:ext cx="10693400" cy="50812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63837"/>
            <a:ext cx="10693400" cy="50288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980"/>
            <a:ext cx="10693400" cy="50145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12623"/>
            <a:ext cx="10693400" cy="593125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63811"/>
            <a:ext cx="10693400" cy="602887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43567"/>
            <a:ext cx="10693400" cy="62693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66182"/>
            <a:ext cx="10693400" cy="642413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23323"/>
            <a:ext cx="10693400" cy="65098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81700"/>
            <a:ext cx="10693400" cy="4793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78113"/>
            <a:ext cx="10693400" cy="54002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63837"/>
            <a:ext cx="10693400" cy="50288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60265"/>
            <a:ext cx="10693400" cy="50359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06691"/>
            <a:ext cx="10693400" cy="51431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87647"/>
            <a:ext cx="10693400" cy="49812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2025-09-02T06:31:41Z</dcterms:created>
  <dcterms:modified xsi:type="dcterms:W3CDTF">2025-09-02T06:31:41Z</dcterms:modified>
</cp:coreProperties>
</file>